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df0555204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df0555204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df0555204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df0555204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2debb0bf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2debb0bf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df05552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df05552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df055529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df055529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df055529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df055529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Using unsupervised learning in search of new physics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Sakarias Garcia de Presno Frette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Master thesis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Attempt to see if the auto encoder can learn, without copying, to reconstruct sm processes and filter out new physics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If anomalies are found they will be compared to two new models, heavy neutrinos and heavy right handed W bosons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Compare with supervised results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727650" y="533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Using auto encoder for anomaly detection with ATLAS open data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255650" y="1533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Attempt to see if the auto encoder can learn, without copying, to reconstruct sm processes and filter out new physics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Test against new physics models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Anomaly detection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50" y="2080425"/>
            <a:ext cx="2906401" cy="2367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4575" y="2067212"/>
            <a:ext cx="2945099" cy="239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5762" y="2078875"/>
            <a:ext cx="2906396" cy="237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Auto Encoders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5730" lvl="0" marL="457200" rtl="0" algn="l">
              <a:spcBef>
                <a:spcPts val="0"/>
              </a:spcBef>
              <a:spcAft>
                <a:spcPts val="0"/>
              </a:spcAft>
              <a:buSzPts val="1687"/>
              <a:buChar char="●"/>
            </a:pPr>
            <a:r>
              <a:rPr lang="no" sz="1687"/>
              <a:t>Reconstruction</a:t>
            </a:r>
            <a:endParaRPr sz="1687"/>
          </a:p>
          <a:p>
            <a:pPr indent="-335730" lvl="0" marL="457200" rtl="0" algn="l">
              <a:spcBef>
                <a:spcPts val="0"/>
              </a:spcBef>
              <a:spcAft>
                <a:spcPts val="0"/>
              </a:spcAft>
              <a:buSzPts val="1687"/>
              <a:buChar char="●"/>
            </a:pPr>
            <a:r>
              <a:rPr lang="no" sz="1687"/>
              <a:t>Hyper parameters</a:t>
            </a:r>
            <a:endParaRPr sz="168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8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no" sz="829"/>
              <a:t>Source: https://lilianweng.github.io/posts/2018-08-12-vae/</a:t>
            </a:r>
            <a:endParaRPr sz="829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600" y="1955700"/>
            <a:ext cx="4341027" cy="2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6150" y="270852"/>
            <a:ext cx="2563850" cy="451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621875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Results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00" y="1853850"/>
            <a:ext cx="2779774" cy="290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454" y="1853850"/>
            <a:ext cx="2080868" cy="290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05" y="1853850"/>
            <a:ext cx="2771566" cy="2908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23775" y="1785600"/>
            <a:ext cx="2980733" cy="29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1500" y="2205875"/>
            <a:ext cx="3419676" cy="255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More results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25" y="2014375"/>
            <a:ext cx="3248037" cy="240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1050" y="2090850"/>
            <a:ext cx="3134476" cy="232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5525" y="1829648"/>
            <a:ext cx="2698475" cy="253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